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2" r:id="rId4"/>
    <p:sldId id="266" r:id="rId5"/>
    <p:sldId id="265" r:id="rId6"/>
    <p:sldId id="261" r:id="rId7"/>
    <p:sldId id="268" r:id="rId8"/>
    <p:sldId id="267" r:id="rId9"/>
    <p:sldId id="260" r:id="rId10"/>
    <p:sldId id="259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4" d="100"/>
          <a:sy n="94" d="100"/>
        </p:scale>
        <p:origin x="106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7126-C765-4C5A-B08C-486750DDDD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14E74A-9747-4196-8A1D-3857A993AD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E07C3-5AF9-4E79-822F-C4CD182D8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F9CA7-29CA-43BC-AF0E-6A891AA5F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7F8A9-86AE-405A-95E6-FD9D2DCC9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415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A74A6-E333-4C93-953B-5F3CBD524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AD63B1-38DF-4F31-A5DD-5990E8850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EB148-37E6-4D38-A568-B02F1C22A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6A38E-7F58-4947-AAD9-45A8B8318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99878-A4B0-4833-8797-AE96255E7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9793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67E90C-3207-47D9-9A6C-BAB4B99CF1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38C5D3-F444-41DC-A75A-BDBC38786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30064-049F-4764-9911-91EF6E0D5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2647D-10F5-43EC-82DB-98D035F47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DB992-6BEC-4655-8219-94790078C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078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D2D7-50EE-474F-BDC0-CACC3CE9A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6B03F-7B9A-4366-8622-F473357EA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70076-E2AB-4FAF-996A-A19D45DC8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8C3A33-C271-45BA-B4A3-A085F7054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BC49C-4D12-4CEC-984E-C9E8DBAEB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8217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7355D-79A7-4749-8F60-A215FF9F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10957-575B-4B18-BDB0-346A152E3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2F723-C58F-4C0A-A448-5FA39878D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C428E-AF50-4064-B80F-9207E4377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3D5D9-1716-4722-956E-B8339624F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8336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715E7-B41A-4A4C-A864-652D74EB6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455EB-82B7-4685-ADAC-9851BAE46E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B4B2E4-69C8-4F93-950F-54620021FC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AFCA3-8B70-4643-AB12-AD8592196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34206-4028-481F-AA7C-6364546EB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D6F94C-A5B7-4991-B699-EBFDB36D0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9374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EFDEC-3E02-4197-830A-81EBF0C88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6CB5E-2933-4A01-99EC-5B39A86FE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9361D3-B457-4E1C-96A8-A06D5F729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C6E03E-BFCB-4A29-A4CA-2478A85DFC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430CB0-1503-4660-8008-D1D8882704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E7F02F-92C1-4398-AAC9-4EB160572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D0FCBF-2C79-4A18-B346-8C172DFC6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E04AEE-C4B8-4475-8610-0B29AEE34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3764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C980-EB52-4729-8AA8-95B14F48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0EE2C1-9CCF-4685-80F3-03151C246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B7B6DC-D54A-4E62-968C-E11ADC165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94BDF4-585B-4D1E-BFB5-99FCF15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885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853ED3-5F85-4F08-BD4A-22F660D8B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21E2AA-CF48-47CC-9897-000F8D3FE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4A9FD3-70B6-4D6B-A777-F0A294D46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2239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BD561-CEF6-4362-856C-D88AD24C8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D8B10-C1C6-42CF-89AD-BD48B8637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84DF83-11E0-4493-9D7C-E33C7BF0D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CD3012-E64D-4AAE-B8C0-E07792399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996E20-C8DE-4651-8021-779E47384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66C8FA-DDB9-42AC-B8B4-8354892EC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3940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7A07C-D18A-45A5-893E-BE5EF4424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A71BB5-90DC-437A-887A-86CD514974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BB949C-D8A3-4511-AC18-A2DF151C43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E3E730-C6B4-41E5-9DC8-2AA369964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22352-01B0-4958-9E3F-86400E411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4BF87A-EA6A-4552-82E0-FD45E6766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0524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0FB852-6BF0-4FD4-AA29-C10433D28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17D1B-6909-4527-BECA-71BF9ED75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5DA72-E261-4E75-B8EB-2447C08365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9D0ED-C9D5-4217-AEA2-F08492F19734}" type="datetimeFigureOut">
              <a:rPr lang="en-IN" smtClean="0"/>
              <a:t>08-10-2021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9E41F-3FF4-472B-8F14-D8B1D4E28C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66FE7-787B-42AD-BAF6-AAE9417AA5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7C795-DD20-4293-9977-F0D7E6CFC6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1352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892D1-DACB-44AE-9260-67BBB610A7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629" y="1122363"/>
            <a:ext cx="11944350" cy="2387600"/>
          </a:xfrm>
        </p:spPr>
        <p:txBody>
          <a:bodyPr/>
          <a:lstStyle/>
          <a:p>
            <a:r>
              <a:rPr lang="en-US" dirty="0"/>
              <a:t>FUTURE CONTINUOUS TENSE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40636-7A50-43F0-9578-FD35066ECC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8586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C27-61E4-40A8-A866-1190D766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9" y="73480"/>
            <a:ext cx="12017828" cy="767442"/>
          </a:xfrm>
        </p:spPr>
        <p:txBody>
          <a:bodyPr/>
          <a:lstStyle/>
          <a:p>
            <a:r>
              <a:rPr lang="en-US" dirty="0"/>
              <a:t>             FUTURE CONTINUOUS TENSE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DAC16-C71F-4F57-A1C9-36ADE3DD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3" y="987879"/>
            <a:ext cx="11952514" cy="5739492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3539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C27-61E4-40A8-A866-1190D766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9" y="73480"/>
            <a:ext cx="12017828" cy="767442"/>
          </a:xfrm>
        </p:spPr>
        <p:txBody>
          <a:bodyPr/>
          <a:lstStyle/>
          <a:p>
            <a:r>
              <a:rPr lang="en-US" dirty="0"/>
              <a:t>             FUTURE CONTINUOUS TENSE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DAC16-C71F-4F57-A1C9-36ADE3DD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3" y="987879"/>
            <a:ext cx="11952514" cy="5739492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50186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C27-61E4-40A8-A866-1190D766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9" y="73480"/>
            <a:ext cx="12017828" cy="767442"/>
          </a:xfrm>
        </p:spPr>
        <p:txBody>
          <a:bodyPr/>
          <a:lstStyle/>
          <a:p>
            <a:r>
              <a:rPr lang="en-US" dirty="0"/>
              <a:t>             FUTURE CONTINUOUS TENSE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DAC16-C71F-4F57-A1C9-36ADE3DD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3" y="987879"/>
            <a:ext cx="11952514" cy="5739492"/>
          </a:xfrm>
        </p:spPr>
        <p:txBody>
          <a:bodyPr/>
          <a:lstStyle/>
          <a:p>
            <a:r>
              <a:rPr lang="en-US" dirty="0"/>
              <a:t>Structure </a:t>
            </a:r>
          </a:p>
          <a:p>
            <a:endParaRPr lang="en-US" dirty="0"/>
          </a:p>
          <a:p>
            <a:r>
              <a:rPr lang="en-US" dirty="0"/>
              <a:t>Subject +will be + verb +</a:t>
            </a:r>
            <a:r>
              <a:rPr lang="en-US" dirty="0" err="1"/>
              <a:t>ing</a:t>
            </a:r>
            <a:r>
              <a:rPr lang="en-US" dirty="0"/>
              <a:t> [affirmative form]</a:t>
            </a:r>
          </a:p>
          <a:p>
            <a:r>
              <a:rPr lang="en-US" dirty="0"/>
              <a:t>  I     will be  attending a class tomorrow.</a:t>
            </a:r>
          </a:p>
          <a:p>
            <a:endParaRPr lang="en-US" dirty="0"/>
          </a:p>
          <a:p>
            <a:r>
              <a:rPr lang="en-US" dirty="0"/>
              <a:t>Subject +will not be +</a:t>
            </a:r>
            <a:r>
              <a:rPr lang="en-US" dirty="0" err="1"/>
              <a:t>verb+ing</a:t>
            </a:r>
            <a:r>
              <a:rPr lang="en-US" dirty="0"/>
              <a:t> [negative form]</a:t>
            </a:r>
          </a:p>
          <a:p>
            <a:r>
              <a:rPr lang="en-US" dirty="0"/>
              <a:t>I will not be attending a class tomorrow.</a:t>
            </a:r>
          </a:p>
          <a:p>
            <a:endParaRPr lang="en-US" dirty="0"/>
          </a:p>
          <a:p>
            <a:r>
              <a:rPr lang="en-US" dirty="0"/>
              <a:t>Will +subject + be + verb + </a:t>
            </a:r>
            <a:r>
              <a:rPr lang="en-US" dirty="0" err="1"/>
              <a:t>ing</a:t>
            </a:r>
            <a:r>
              <a:rPr lang="en-US" dirty="0"/>
              <a:t> [interrogative form]</a:t>
            </a:r>
          </a:p>
          <a:p>
            <a:r>
              <a:rPr lang="en-US" dirty="0"/>
              <a:t>Will you be attending a class tomorrow?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2889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C27-61E4-40A8-A866-1190D766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9" y="73480"/>
            <a:ext cx="12017828" cy="767442"/>
          </a:xfrm>
        </p:spPr>
        <p:txBody>
          <a:bodyPr/>
          <a:lstStyle/>
          <a:p>
            <a:r>
              <a:rPr lang="en-US" dirty="0"/>
              <a:t>             FUTURE CONTINUOUS TENSE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DAC16-C71F-4F57-A1C9-36ADE3DD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3" y="987879"/>
            <a:ext cx="11952514" cy="573949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EXAMPLES</a:t>
            </a:r>
          </a:p>
          <a:p>
            <a:pPr marL="0" indent="0">
              <a:buNone/>
            </a:pPr>
            <a:r>
              <a:rPr lang="en-US" dirty="0"/>
              <a:t>Tomorrow at this time I will be      </a:t>
            </a:r>
            <a:r>
              <a:rPr lang="en-US"/>
              <a:t>At 9 o’clock </a:t>
            </a:r>
            <a:r>
              <a:rPr lang="en-US" dirty="0"/>
              <a:t>this evening I will be having dinner.</a:t>
            </a:r>
          </a:p>
          <a:p>
            <a:pPr marL="0" indent="0">
              <a:buNone/>
            </a:pPr>
            <a:r>
              <a:rPr lang="en-US" dirty="0"/>
              <a:t>attending a class.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BDAE9B-3494-4C10-B260-E1AD039586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653"/>
          <a:stretch/>
        </p:blipFill>
        <p:spPr>
          <a:xfrm>
            <a:off x="138793" y="3203121"/>
            <a:ext cx="4371975" cy="24628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732887-F529-4923-8BFD-342927443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393" y="3126921"/>
            <a:ext cx="4795157" cy="253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283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C27-61E4-40A8-A866-1190D766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9" y="73480"/>
            <a:ext cx="12017828" cy="767442"/>
          </a:xfrm>
        </p:spPr>
        <p:txBody>
          <a:bodyPr/>
          <a:lstStyle/>
          <a:p>
            <a:r>
              <a:rPr lang="en-US" dirty="0"/>
              <a:t>             FUTURE CONTINUOUS TENSE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DAC16-C71F-4F57-A1C9-36ADE3DD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3" y="987879"/>
            <a:ext cx="11952514" cy="573949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Tomorrow my parents will be celebrating        We will be flying to the US at this </a:t>
            </a:r>
          </a:p>
          <a:p>
            <a:pPr marL="0" indent="0">
              <a:buNone/>
            </a:pPr>
            <a:r>
              <a:rPr lang="en-US" dirty="0"/>
              <a:t>  their wedding anniversary.                                 time next week.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08EAE4-E44E-45A4-961B-C787DA3FA0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00" b="3061"/>
          <a:stretch/>
        </p:blipFill>
        <p:spPr>
          <a:xfrm>
            <a:off x="955221" y="2424793"/>
            <a:ext cx="4591049" cy="31024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A470BB-37BC-455E-9276-340599224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799" y="2343150"/>
            <a:ext cx="4835979" cy="336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948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C27-61E4-40A8-A866-1190D766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9" y="73480"/>
            <a:ext cx="12017828" cy="767442"/>
          </a:xfrm>
        </p:spPr>
        <p:txBody>
          <a:bodyPr/>
          <a:lstStyle/>
          <a:p>
            <a:r>
              <a:rPr lang="en-US" dirty="0"/>
              <a:t>             FUTURE CONTINUOUS TENSE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DAC16-C71F-4F57-A1C9-36ADE3DD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3" y="987879"/>
            <a:ext cx="11952514" cy="573949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will be spending our vacation          Tomorrow at this time I will be writing </a:t>
            </a:r>
          </a:p>
          <a:p>
            <a:pPr marL="0" indent="0">
              <a:buNone/>
            </a:pPr>
            <a:r>
              <a:rPr lang="en-US" dirty="0"/>
              <a:t> at our grandparents’ house.                        an  exam.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3752DD-05A4-4F2B-A05A-84E150EECF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0" b="6582"/>
          <a:stretch/>
        </p:blipFill>
        <p:spPr>
          <a:xfrm>
            <a:off x="506185" y="2441122"/>
            <a:ext cx="4199183" cy="32575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66093F-5C79-4544-A072-02231A350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279" y="2441122"/>
            <a:ext cx="4327071" cy="304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99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C27-61E4-40A8-A866-1190D766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9" y="73480"/>
            <a:ext cx="12017828" cy="767442"/>
          </a:xfrm>
        </p:spPr>
        <p:txBody>
          <a:bodyPr/>
          <a:lstStyle/>
          <a:p>
            <a:r>
              <a:rPr lang="en-US" dirty="0"/>
              <a:t>             FUTURE CONTINUOUS TENSE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DAC16-C71F-4F57-A1C9-36ADE3DD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3" y="987879"/>
            <a:ext cx="11952514" cy="5739492"/>
          </a:xfrm>
        </p:spPr>
        <p:txBody>
          <a:bodyPr/>
          <a:lstStyle/>
          <a:p>
            <a:r>
              <a:rPr lang="en-US" dirty="0"/>
              <a:t>At 11 am I will be working.         At 6 pm I will be returning from work.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4E5E2F-CD95-4BA9-B6C2-98B169535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43" y="2473780"/>
            <a:ext cx="4147457" cy="2416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919597-B64B-4106-8B8A-E77C73108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761" y="2249260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126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C27-61E4-40A8-A866-1190D766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9" y="73480"/>
            <a:ext cx="12017828" cy="767442"/>
          </a:xfrm>
        </p:spPr>
        <p:txBody>
          <a:bodyPr/>
          <a:lstStyle/>
          <a:p>
            <a:r>
              <a:rPr lang="en-US" dirty="0"/>
              <a:t>             FUTURE CONTINUOUS TENSE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DAC16-C71F-4F57-A1C9-36ADE3DD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3" y="987879"/>
            <a:ext cx="11952514" cy="5739492"/>
          </a:xfrm>
        </p:spPr>
        <p:txBody>
          <a:bodyPr/>
          <a:lstStyle/>
          <a:p>
            <a:r>
              <a:rPr lang="en-US" dirty="0"/>
              <a:t>Tomorrow I will be watching                            I will be preparing for my exams</a:t>
            </a:r>
          </a:p>
          <a:p>
            <a:r>
              <a:rPr lang="en-US" dirty="0"/>
              <a:t>   a movie with my friends.                                  next week.                                    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754F9F-E8A0-4C47-B397-88D5E6C2A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1" y="2759529"/>
            <a:ext cx="4131128" cy="27676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3A2588-366C-468C-9650-E36B53C5F0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61" b="9328"/>
          <a:stretch/>
        </p:blipFill>
        <p:spPr>
          <a:xfrm>
            <a:off x="6180364" y="2665637"/>
            <a:ext cx="5365296" cy="295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373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C27-61E4-40A8-A866-1190D766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9" y="73480"/>
            <a:ext cx="12017828" cy="767442"/>
          </a:xfrm>
        </p:spPr>
        <p:txBody>
          <a:bodyPr/>
          <a:lstStyle/>
          <a:p>
            <a:r>
              <a:rPr lang="en-US" dirty="0"/>
              <a:t>             FUTURE CONTINUOUS TENSE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DAC16-C71F-4F57-A1C9-36ADE3DD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3" y="987879"/>
            <a:ext cx="11952514" cy="5739492"/>
          </a:xfrm>
        </p:spPr>
        <p:txBody>
          <a:bodyPr/>
          <a:lstStyle/>
          <a:p>
            <a:r>
              <a:rPr lang="en-US" dirty="0"/>
              <a:t>NEGATIVE AND INTERROGATIVE FORMS</a:t>
            </a:r>
          </a:p>
          <a:p>
            <a:r>
              <a:rPr lang="en-US" dirty="0"/>
              <a:t>I will be attending the class.                      They will be studying at 4 pm.</a:t>
            </a:r>
          </a:p>
          <a:p>
            <a:r>
              <a:rPr lang="en-US" dirty="0"/>
              <a:t>I will not be attending the class.                They will not be studying at 4 pm.</a:t>
            </a:r>
          </a:p>
          <a:p>
            <a:r>
              <a:rPr lang="en-US" dirty="0"/>
              <a:t>Will you be attending the class?               Will they be studying at 4 pm?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 will be meeting her this evening.            The children will be sleeping at 9 pm.</a:t>
            </a:r>
          </a:p>
          <a:p>
            <a:r>
              <a:rPr lang="en-US" dirty="0"/>
              <a:t>I will not be meeting her this evening.  The children will not be sleeping at 9 pm.</a:t>
            </a:r>
          </a:p>
          <a:p>
            <a:r>
              <a:rPr lang="en-US" dirty="0"/>
              <a:t>Will you be meeting her this evening?   Will the children be sleeping at 9 pm?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00840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C27-61E4-40A8-A866-1190D766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9" y="73480"/>
            <a:ext cx="12017828" cy="767442"/>
          </a:xfrm>
        </p:spPr>
        <p:txBody>
          <a:bodyPr/>
          <a:lstStyle/>
          <a:p>
            <a:r>
              <a:rPr lang="en-US" dirty="0"/>
              <a:t>             FUTURE CONTINUOUS TENSE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DAC16-C71F-4F57-A1C9-36ADE3DD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93" y="987879"/>
            <a:ext cx="11952514" cy="5739492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65144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323</Words>
  <Application>Microsoft Office PowerPoint</Application>
  <PresentationFormat>Widescreen</PresentationFormat>
  <Paragraphs>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FUTURE CONTINUOUS TENSE</vt:lpstr>
      <vt:lpstr>             FUTURE CONTINUOUS TENSE</vt:lpstr>
      <vt:lpstr>             FUTURE CONTINUOUS TENSE</vt:lpstr>
      <vt:lpstr>             FUTURE CONTINUOUS TENSE</vt:lpstr>
      <vt:lpstr>             FUTURE CONTINUOUS TENSE</vt:lpstr>
      <vt:lpstr>             FUTURE CONTINUOUS TENSE</vt:lpstr>
      <vt:lpstr>             FUTURE CONTINUOUS TENSE</vt:lpstr>
      <vt:lpstr>             FUTURE CONTINUOUS TENSE</vt:lpstr>
      <vt:lpstr>             FUTURE CONTINUOUS TENSE</vt:lpstr>
      <vt:lpstr>             FUTURE CONTINUOUS TENSE</vt:lpstr>
      <vt:lpstr>             FUTURE CONTINUOUS TENSE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FUTURE CONTINUOUS TENSE</dc:title>
  <dc:creator>Padmini</dc:creator>
  <cp:lastModifiedBy>Padmini</cp:lastModifiedBy>
  <cp:revision>2</cp:revision>
  <dcterms:created xsi:type="dcterms:W3CDTF">2021-10-06T14:07:31Z</dcterms:created>
  <dcterms:modified xsi:type="dcterms:W3CDTF">2021-10-08T06:14:47Z</dcterms:modified>
</cp:coreProperties>
</file>

<file path=docProps/thumbnail.jpeg>
</file>